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7b0a7fb00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7b0a7fb00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4c974094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4c974094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7b0a7fb00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7b0a7fb00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6f9544c1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6f9544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544c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544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9544c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9544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9544c1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9544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7b0a7fb00_0_4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7b0a7fb00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4c97409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4c97409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4c97409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4c97409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4c97409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4c97409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4c974094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4c974094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INTRANET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84375" y="2077600"/>
            <a:ext cx="33009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Buscando maneiras de facilitar ou diminuir os ruídos existentes nas organizações, faz-se necessário o desenvolvimento de ferramentas que promovam integração entre as pessoas. Sempre levando em consideração a cultura organizacional, o ambiente em que estão inseridos, o perfil dos colaboradores e a linguagem utilizada por eles.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75" y="0"/>
            <a:ext cx="47097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805200" y="1262225"/>
            <a:ext cx="83388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 SETORES DA EMPRESA (RF06)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700" y="1673350"/>
            <a:ext cx="3206375" cy="23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525" y="1673350"/>
            <a:ext cx="3215763" cy="23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1588338" y="4151975"/>
            <a:ext cx="20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Setor Tecnologia</a:t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5196113" y="4151975"/>
            <a:ext cx="26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Setor Recursos Humanos</a:t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"/>
            <a:ext cx="1456225" cy="4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445925" y="1342825"/>
            <a:ext cx="67158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CONCLUSÃO DE ELABORAÇÃO DO PROJETO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750" y="2151425"/>
            <a:ext cx="3438182" cy="21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"/>
            <a:ext cx="1456225" cy="4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748525" y="1312475"/>
            <a:ext cx="54198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INTEGRANTES DO GRUPO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/>
          </a:blip>
          <a:srcRect b="0" l="0" r="0" t="32632"/>
          <a:stretch/>
        </p:blipFill>
        <p:spPr>
          <a:xfrm>
            <a:off x="657375" y="2563300"/>
            <a:ext cx="1282524" cy="125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350" y="2524200"/>
            <a:ext cx="1276650" cy="12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3400" y="2504613"/>
            <a:ext cx="1282525" cy="12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1825" y="2524175"/>
            <a:ext cx="1213750" cy="12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6750" y="2563325"/>
            <a:ext cx="1213751" cy="12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697325" y="4258475"/>
            <a:ext cx="136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Lato"/>
                <a:ea typeface="Lato"/>
                <a:cs typeface="Lato"/>
                <a:sym typeface="Lato"/>
              </a:rPr>
              <a:t>Guilherme Bonfim 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2252338" y="4258475"/>
            <a:ext cx="136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Lato"/>
                <a:ea typeface="Lato"/>
                <a:cs typeface="Lato"/>
                <a:sym typeface="Lato"/>
              </a:rPr>
              <a:t>Gustavo Augusto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3807338" y="4258475"/>
            <a:ext cx="136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Lato"/>
                <a:ea typeface="Lato"/>
                <a:cs typeface="Lato"/>
                <a:sym typeface="Lato"/>
              </a:rPr>
              <a:t>Matheus Fernandes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5515763" y="4258475"/>
            <a:ext cx="136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Lato"/>
                <a:ea typeface="Lato"/>
                <a:cs typeface="Lato"/>
                <a:sym typeface="Lato"/>
              </a:rPr>
              <a:t>Rafael Jordão	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7001900" y="4258475"/>
            <a:ext cx="136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Lato"/>
                <a:ea typeface="Lato"/>
                <a:cs typeface="Lato"/>
                <a:sym typeface="Lato"/>
              </a:rPr>
              <a:t>Sarah Jéssica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553325" cy="5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DB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733950"/>
            <a:ext cx="76884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-3300" y="-31900"/>
            <a:ext cx="9150600" cy="471600"/>
          </a:xfrm>
          <a:prstGeom prst="rect">
            <a:avLst/>
          </a:prstGeom>
          <a:solidFill>
            <a:srgbClr val="E4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22125" cy="4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25" y="1499800"/>
            <a:ext cx="2573074" cy="25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idx="4294967295" type="subTitle"/>
          </p:nvPr>
        </p:nvSpPr>
        <p:spPr>
          <a:xfrm>
            <a:off x="4380600" y="1449850"/>
            <a:ext cx="3851100" cy="25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Percebe-se que, diariamente, empresas sofrem com problemas de comunicação interna e o número de colaboradores nas empresas é alto, tornando- se  ainda mais difícil impedir que informações não se percam ou sejam distorcidas, o que pode afetar o desempenho de seus colaboradores. Com isso em vista, faz-se necessário a criação de ferramentas que possam minimizar esse gargalo na comunicação e facilitar os processos que envolvem todos os setores da empresa e adotar um canal oficial de comunicação se torna essencial.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DB5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694800" y="640475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PÚBLICO ALVO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5068600" y="1681625"/>
            <a:ext cx="3943500" cy="23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20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Colaboradores da empresa de classes A e B. Apesar de outras pessoas poderem se beneficiar da Intranet, o público-alvo principal são empresários e colaboradores de empresas que sofrem por ruídos de comunicação interna no seu dia a dia.</a:t>
            </a:r>
            <a:endParaRPr sz="1200">
              <a:solidFill>
                <a:srgbClr val="2D3B45"/>
              </a:solidFill>
            </a:endParaRPr>
          </a:p>
          <a:p>
            <a:pPr indent="0" lvl="0" marL="9144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-304800" lvl="0" marL="9144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pt-BR" sz="1200">
                <a:solidFill>
                  <a:srgbClr val="2D3B45"/>
                </a:solidFill>
              </a:rPr>
              <a:t>Colaboradores</a:t>
            </a:r>
            <a:endParaRPr sz="1200">
              <a:solidFill>
                <a:srgbClr val="2D3B45"/>
              </a:solidFill>
            </a:endParaRPr>
          </a:p>
          <a:p>
            <a:pPr indent="-304800" lvl="0" marL="9144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pt-BR" sz="1200">
                <a:solidFill>
                  <a:srgbClr val="2D3B45"/>
                </a:solidFill>
              </a:rPr>
              <a:t>Empresários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20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89" y="2152350"/>
            <a:ext cx="3508285" cy="233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64000"/>
              </a:srgbClr>
            </a:outerShdw>
          </a:effectLst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22125" cy="4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648675" y="11956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Linha do Tempo</a:t>
            </a:r>
            <a:endParaRPr/>
          </a:p>
        </p:txBody>
      </p:sp>
      <p:cxnSp>
        <p:nvCxnSpPr>
          <p:cNvPr id="111" name="Google Shape;111;p16"/>
          <p:cNvCxnSpPr/>
          <p:nvPr/>
        </p:nvCxnSpPr>
        <p:spPr>
          <a:xfrm>
            <a:off x="405600" y="2937116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12" name="Google Shape;112;p16"/>
          <p:cNvGrpSpPr/>
          <p:nvPr/>
        </p:nvGrpSpPr>
        <p:grpSpPr>
          <a:xfrm>
            <a:off x="648675" y="1680571"/>
            <a:ext cx="196200" cy="1306800"/>
            <a:chOff x="648675" y="1657471"/>
            <a:chExt cx="196200" cy="1306800"/>
          </a:xfrm>
        </p:grpSpPr>
        <p:sp>
          <p:nvSpPr>
            <p:cNvPr id="113" name="Google Shape;113;p16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4" name="Google Shape;114;p16"/>
            <p:cNvCxnSpPr>
              <a:stCxn id="113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15" name="Google Shape;115;p16"/>
          <p:cNvGrpSpPr/>
          <p:nvPr/>
        </p:nvGrpSpPr>
        <p:grpSpPr>
          <a:xfrm>
            <a:off x="2063550" y="2888071"/>
            <a:ext cx="196200" cy="1404905"/>
            <a:chOff x="2512925" y="2768371"/>
            <a:chExt cx="196200" cy="1404905"/>
          </a:xfrm>
        </p:grpSpPr>
        <p:cxnSp>
          <p:nvCxnSpPr>
            <p:cNvPr id="116" name="Google Shape;116;p16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17" name="Google Shape;117;p16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3526150" y="1582471"/>
            <a:ext cx="196200" cy="1404900"/>
            <a:chOff x="4332975" y="1559371"/>
            <a:chExt cx="196200" cy="1404900"/>
          </a:xfrm>
        </p:grpSpPr>
        <p:cxnSp>
          <p:nvCxnSpPr>
            <p:cNvPr id="119" name="Google Shape;119;p16"/>
            <p:cNvCxnSpPr>
              <a:stCxn id="120" idx="0"/>
            </p:cNvCxnSpPr>
            <p:nvPr/>
          </p:nvCxnSpPr>
          <p:spPr>
            <a:xfrm rot="10800000">
              <a:off x="4431075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0" name="Google Shape;120;p16"/>
            <p:cNvSpPr/>
            <p:nvPr/>
          </p:nvSpPr>
          <p:spPr>
            <a:xfrm>
              <a:off x="43329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5291250" y="2888071"/>
            <a:ext cx="196200" cy="1404905"/>
            <a:chOff x="6045475" y="2768371"/>
            <a:chExt cx="196200" cy="1404905"/>
          </a:xfrm>
        </p:grpSpPr>
        <p:cxnSp>
          <p:nvCxnSpPr>
            <p:cNvPr id="122" name="Google Shape;122;p16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3" name="Google Shape;123;p16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6456275" y="1631521"/>
            <a:ext cx="196200" cy="1404900"/>
            <a:chOff x="4332975" y="1559371"/>
            <a:chExt cx="196200" cy="1404900"/>
          </a:xfrm>
        </p:grpSpPr>
        <p:cxnSp>
          <p:nvCxnSpPr>
            <p:cNvPr id="125" name="Google Shape;125;p16"/>
            <p:cNvCxnSpPr>
              <a:stCxn id="126" idx="0"/>
            </p:cNvCxnSpPr>
            <p:nvPr/>
          </p:nvCxnSpPr>
          <p:spPr>
            <a:xfrm rot="10800000">
              <a:off x="4431075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26" name="Google Shape;126;p16"/>
            <p:cNvSpPr/>
            <p:nvPr/>
          </p:nvSpPr>
          <p:spPr>
            <a:xfrm>
              <a:off x="43329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924025" y="1779875"/>
            <a:ext cx="266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Lato"/>
                <a:ea typeface="Lato"/>
                <a:cs typeface="Lato"/>
                <a:sym typeface="Lato"/>
              </a:rPr>
              <a:t>Análise e Especificação do Problema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-Documentação do Contexto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-Especificação do Projet</a:t>
            </a:r>
            <a:r>
              <a:rPr lang="pt-BR" sz="1000">
                <a:highlight>
                  <a:srgbClr val="E4E7EB"/>
                </a:highlight>
                <a:latin typeface="Lato"/>
                <a:ea typeface="Lato"/>
                <a:cs typeface="Lato"/>
                <a:sym typeface="Lato"/>
              </a:rPr>
              <a:t>o</a:t>
            </a:r>
            <a:endParaRPr sz="1000">
              <a:highlight>
                <a:srgbClr val="E4E7EB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E4E7EB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Março de 2022 - Abril de 2022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2259750" y="3320025"/>
            <a:ext cx="303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Lato"/>
                <a:ea typeface="Lato"/>
                <a:cs typeface="Lato"/>
                <a:sym typeface="Lato"/>
              </a:rPr>
              <a:t>Projetos dos </a:t>
            </a:r>
            <a:r>
              <a:rPr b="1" lang="pt-BR" sz="1000">
                <a:latin typeface="Lato"/>
                <a:ea typeface="Lato"/>
                <a:cs typeface="Lato"/>
                <a:sym typeface="Lato"/>
              </a:rPr>
              <a:t>Requisitos e de Artefatos do Sistema</a:t>
            </a:r>
            <a:r>
              <a:rPr b="1" lang="pt-BR" sz="1000">
                <a:latin typeface="Lato"/>
                <a:ea typeface="Lato"/>
                <a:cs typeface="Lato"/>
                <a:sym typeface="Lato"/>
              </a:rPr>
              <a:t> 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-Projeto de Interface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-Metodologia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-Arquitetura da Solução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E4E7EB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Abril de 2022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3773871" y="1730825"/>
            <a:ext cx="207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Lato"/>
                <a:ea typeface="Lato"/>
                <a:cs typeface="Lato"/>
                <a:sym typeface="Lato"/>
              </a:rPr>
              <a:t>Desenvolvimento da Solução 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-Template padrão do Site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-Programação de Funcionalidade</a:t>
            </a:r>
            <a:r>
              <a:rPr lang="pt-BR" sz="1000">
                <a:highlight>
                  <a:srgbClr val="E4E7EB"/>
                </a:highlight>
                <a:latin typeface="Lato"/>
                <a:ea typeface="Lato"/>
                <a:cs typeface="Lato"/>
                <a:sym typeface="Lato"/>
              </a:rPr>
              <a:t>s</a:t>
            </a:r>
            <a:endParaRPr sz="1000">
              <a:highlight>
                <a:srgbClr val="E4E7EB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E4E7EB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Maio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 de 2022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5662725" y="3320025"/>
            <a:ext cx="303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Lato"/>
                <a:ea typeface="Lato"/>
                <a:cs typeface="Lato"/>
                <a:sym typeface="Lato"/>
              </a:rPr>
              <a:t>Desenvolvimento da Solução 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-Programação das Demais Funcionalidades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-Plano de Teste de Software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-Registro de Teste de Software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E4E7EB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Junho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 de 2022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6596125" y="1675025"/>
            <a:ext cx="3031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highlight>
                  <a:srgbClr val="E4E7EB"/>
                </a:highlight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pt-BR" sz="1000">
                <a:latin typeface="Lato"/>
                <a:ea typeface="Lato"/>
                <a:cs typeface="Lato"/>
                <a:sym typeface="Lato"/>
              </a:rPr>
              <a:t>mplantação e Apresentação da Solução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-Implantação da Solução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-Apresentação do Projeto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E4E7EB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Junho de 2022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0400" cy="4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805150" y="1220450"/>
            <a:ext cx="3976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REQUISITOS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1456225" cy="4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600" y="3255150"/>
            <a:ext cx="7777124" cy="1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600" y="1821625"/>
            <a:ext cx="7777124" cy="13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2836625" y="1352850"/>
            <a:ext cx="62601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 MENU NAVEGAÇÃO (RF01)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100" y="1869413"/>
            <a:ext cx="337185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670775" y="4565700"/>
            <a:ext cx="203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Mobile</a:t>
            </a:r>
            <a:endParaRPr b="1" sz="1000"/>
          </a:p>
        </p:txBody>
      </p:sp>
      <p:sp>
        <p:nvSpPr>
          <p:cNvPr id="148" name="Google Shape;148;p18"/>
          <p:cNvSpPr txBox="1"/>
          <p:nvPr/>
        </p:nvSpPr>
        <p:spPr>
          <a:xfrm>
            <a:off x="6281813" y="4536125"/>
            <a:ext cx="14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Web</a:t>
            </a:r>
            <a:endParaRPr b="1" sz="1000"/>
          </a:p>
        </p:txBody>
      </p:sp>
      <p:sp>
        <p:nvSpPr>
          <p:cNvPr id="149" name="Google Shape;149;p18"/>
          <p:cNvSpPr txBox="1"/>
          <p:nvPr/>
        </p:nvSpPr>
        <p:spPr>
          <a:xfrm>
            <a:off x="6395300" y="1747550"/>
            <a:ext cx="25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1836" y="1869425"/>
            <a:ext cx="1417923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791375" y="741425"/>
            <a:ext cx="3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FUNCIONALIDADES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787700" y="1298450"/>
            <a:ext cx="62601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 TELA DE LOGIN (RF02)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2087650"/>
            <a:ext cx="5297825" cy="25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"/>
            <a:ext cx="1456225" cy="4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224" y="1936625"/>
            <a:ext cx="1918100" cy="26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100" y="1936622"/>
            <a:ext cx="3299151" cy="273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749050" y="1309550"/>
            <a:ext cx="3481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000"/>
              <a:t>FUNCIONALIDADE ANIVERSARIANTE DO MÊS (RF03)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4689775" y="1309550"/>
            <a:ext cx="3481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000"/>
              <a:t>FUNCIONALIDADE PORTAL DE NOTÍCIAS (RF04)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"/>
            <a:ext cx="1456225" cy="4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817925" y="1268250"/>
            <a:ext cx="76074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FUNCIONALIDADE  ABERTURA 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CHAMADO DE TI (RF05)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861" y="2073275"/>
            <a:ext cx="5236126" cy="25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"/>
            <a:ext cx="1456225" cy="4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